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515D-34F9-01F5-BABC-A37DEA61B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86BB8-26A4-CA2D-154E-A5113F18D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C660A-6869-6C2C-B8CE-882FD03DE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4025F-ED70-FB2A-80D1-2C92BA76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6650A-5E11-7697-30AA-D35C90ED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7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ABA3-724E-6923-69DC-0CA2E623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8DBC8-1CD0-FE01-6562-E96EECF94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5C636-AA9F-7B3C-76EB-7A63223C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AA5FA-2E64-504A-61B8-990F47AD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FEE30-55EB-A3A0-6A12-3FD0ADCF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DE352-8E75-55C7-7F1D-B0F2B1C42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033B-0B19-3C71-A1BB-A33943E36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0B5B7-C6C9-C837-B048-A66347EF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AEDF5-8D6E-A32C-13DD-DFF0EED6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49AC2-7436-DBC1-D8F6-9FAC3453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E25D-E52E-1AD5-1B95-BD871498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F3430-0D54-70E5-E3D9-14A17EF79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1AB6E-1426-6AAC-6C31-45A2455A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9FAC3-478A-AA92-565E-50EBCE61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672AF-7AAD-4F02-520A-E81844E2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2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F3EB-7A13-87B0-A637-C4420825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9A7C5-AB43-CF2D-FA5A-E98BBB0F9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E761B-4C36-0813-E1F4-9C37FCE0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EA5F-48F2-FA04-7489-7C716B96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8035-4AD0-E1D4-7B01-8C6FDF88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F57D-4A6E-2328-01CB-F8243AB2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37D85-D8BC-5995-6221-D6F447A9F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15A96-0545-9178-E1EF-E294D7F74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495B7-32F0-7C61-34A1-E2C9ECA9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DA001-7EBE-B4A7-5D66-0B2BAB88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8CA1A-ADC2-F6B4-AA4C-27AB3C04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4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FD41-41E1-AA61-2804-93457F31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FD936-9B0D-9582-6628-789ABD1A4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A04D0-A88C-879D-C11B-7C98F0D68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1870E-0D74-5737-CD87-BBCF23924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93C8F-06C4-F661-7826-7003F26A5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14BFB-6D81-D9F3-379B-0CC4027A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89A0F-1C9B-1C07-D464-3F2023E6E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4B24-94FE-93B3-9DFD-52319E2B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9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C91F-07DB-4F9E-7796-61DD6472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FA32D1-EF49-44B3-7678-9E988169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86CDD-BF10-0F08-5392-5C1144C45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9CB31-AA5F-1092-DFA1-28E634B0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5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762C0-E43D-9404-8F56-24F3ADC8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7BECC-204E-2E51-FBA3-837C11BC1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4F38D-A0F6-BD9B-7C93-141161EA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3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0BD8-27BA-C75C-67A4-AB24B6E15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4403-7F4A-6A1E-2C40-FEB739328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99BDD-D757-CFED-37FF-A4C2BFBAB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194C9-6B6B-465A-654D-7341826C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55B11-4087-7025-5F6E-2854341C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60625-6863-7A03-0C7D-898F75C1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2658-CBA4-788F-BEE7-13BA18A7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65FBF-988B-57DF-8EFD-78A8CBDDC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DDC4-19E2-F418-B3A3-A5216F690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554A7-0A23-4C24-64D6-12CDEA7CA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9B8BB-D87D-83F8-309C-599A16B9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27051-87D9-36FA-5F1A-64DFE989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1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4C028-3F50-157F-EA44-2C4269E5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A755E-CFAF-EE89-5149-159C989F2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1C0C-31BD-A750-1200-1280A915A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D8235A-D5FD-474B-AF84-B97A2609D9D0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0F9B0-EF68-4603-5519-6D5674E14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44F6A-D4F7-40CE-8D7C-BF9D8ED2C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21DB9-8F2F-5949-A8A7-7BDB2992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B7D63-C5B0-FD48-189A-F2FDF6691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Interview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C06CF-8468-C5E8-D11D-D1E026055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Vaidas Razgaitis</a:t>
            </a:r>
          </a:p>
        </p:txBody>
      </p:sp>
    </p:spTree>
    <p:extLst>
      <p:ext uri="{BB962C8B-B14F-4D97-AF65-F5344CB8AC3E}">
        <p14:creationId xmlns:p14="http://schemas.microsoft.com/office/powerpoint/2010/main" val="291603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33F8-9188-1613-FF0E-BD876F47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Vision Setup</a:t>
            </a:r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7B7DC692-BBCD-39B5-1AAA-6D8ADA50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44" y="1933904"/>
            <a:ext cx="3712534" cy="41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D016-33A9-2288-C6D4-3191EF32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Cloud Storage</a:t>
            </a:r>
          </a:p>
        </p:txBody>
      </p:sp>
      <p:pic>
        <p:nvPicPr>
          <p:cNvPr id="5" name="Content Placeholder 4" descr="A collage of a person&#10;&#10;Description automatically generated">
            <a:extLst>
              <a:ext uri="{FF2B5EF4-FFF2-40B4-BE49-F238E27FC236}">
                <a16:creationId xmlns:a16="http://schemas.microsoft.com/office/drawing/2014/main" id="{80D0DC62-9858-C347-9407-000E292A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033" y="1825625"/>
            <a:ext cx="7283933" cy="4351338"/>
          </a:xfrm>
        </p:spPr>
      </p:pic>
    </p:spTree>
    <p:extLst>
      <p:ext uri="{BB962C8B-B14F-4D97-AF65-F5344CB8AC3E}">
        <p14:creationId xmlns:p14="http://schemas.microsoft.com/office/powerpoint/2010/main" val="367018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E3E6-70ED-DF0D-63C0-71D2602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ML Person Detect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E0531F5-3388-C4D5-9199-C92EBE49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87" y="1869819"/>
            <a:ext cx="4644611" cy="38164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875A09-ACCA-D2EB-B346-6F9A4B8C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489" y="1869819"/>
            <a:ext cx="6398869" cy="3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132D-D26B-45EA-DBBD-15C9B352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detection </a:t>
            </a:r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E9D88F43-DE71-891A-5DF7-0F480D54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1" y="2104037"/>
            <a:ext cx="5443029" cy="2782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04DED-84D7-F75A-4B15-DAB94E44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5756"/>
            <a:ext cx="5788696" cy="34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FD65-E228-DB9E-463B-5FAD5991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55B68-4723-9E1F-E243-D5637145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in docs is spread across multiple endpoints</a:t>
            </a:r>
          </a:p>
          <a:p>
            <a:r>
              <a:rPr lang="en-US" dirty="0"/>
              <a:t>Installation user journey allows installation of software that hasn’t been programmed on user-specific hardware (leads to non-insightful error messages)</a:t>
            </a:r>
          </a:p>
          <a:p>
            <a:r>
              <a:rPr lang="en-US" dirty="0"/>
              <a:t>ML APIs are are not quite production grade and stack trace errors throw errors that should not be delivered to an end user</a:t>
            </a:r>
          </a:p>
          <a:p>
            <a:r>
              <a:rPr lang="en-US" dirty="0"/>
              <a:t>Hardware incompatibility (Felix super helpful)</a:t>
            </a:r>
          </a:p>
        </p:txBody>
      </p:sp>
    </p:spTree>
    <p:extLst>
      <p:ext uri="{BB962C8B-B14F-4D97-AF65-F5344CB8AC3E}">
        <p14:creationId xmlns:p14="http://schemas.microsoft.com/office/powerpoint/2010/main" val="235419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041F-6A6A-15B3-3703-4C898620A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BCFE-FF0F-A38A-3EDD-055A1B3C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- bugs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15B98-A303-9AEE-C79E-C2154775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1" y="5632645"/>
            <a:ext cx="6780110" cy="684427"/>
          </a:xfrm>
          <a:prstGeom prst="rect">
            <a:avLst/>
          </a:prstGeom>
        </p:spPr>
      </p:pic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A09731F4-DA32-BF49-62AB-184E811D9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91" y="540928"/>
            <a:ext cx="4273434" cy="4910376"/>
          </a:xfrm>
          <a:prstGeom prst="rect">
            <a:avLst/>
          </a:prstGeom>
        </p:spPr>
      </p:pic>
      <p:pic>
        <p:nvPicPr>
          <p:cNvPr id="9" name="Picture 8" descr="A collage of a person taking a selfie&#10;&#10;Description automatically generated">
            <a:extLst>
              <a:ext uri="{FF2B5EF4-FFF2-40B4-BE49-F238E27FC236}">
                <a16:creationId xmlns:a16="http://schemas.microsoft.com/office/drawing/2014/main" id="{52CC56D6-1327-F0DD-25FE-6E919FA5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29062"/>
            <a:ext cx="5257800" cy="30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02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86</Words>
  <Application>Microsoft Macintosh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Solutions Interview Project</vt:lpstr>
      <vt:lpstr>Part 1 – Vision Setup</vt:lpstr>
      <vt:lpstr>Part 2 – Cloud Storage</vt:lpstr>
      <vt:lpstr>Part 3 – ML Person Detect</vt:lpstr>
      <vt:lpstr>Person detection </vt:lpstr>
      <vt:lpstr>Challenges</vt:lpstr>
      <vt:lpstr>Challenges - bugs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Vaidas Razgaitis</dc:creator>
  <cp:lastModifiedBy>Vaidas Razgaitis</cp:lastModifiedBy>
  <cp:revision>3</cp:revision>
  <dcterms:created xsi:type="dcterms:W3CDTF">2024-11-21T05:33:34Z</dcterms:created>
  <dcterms:modified xsi:type="dcterms:W3CDTF">2024-11-21T18:31:19Z</dcterms:modified>
</cp:coreProperties>
</file>